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300" r:id="rId2"/>
    <p:sldId id="377" r:id="rId3"/>
    <p:sldId id="375" r:id="rId4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Ефимов" initials="СЕ" lastIdx="1" clrIdx="0"/>
  <p:cmAuthor id="2" name="Сергей Ефимов" initials="СЕ [2]" lastIdx="1" clrIdx="1"/>
  <p:cmAuthor id="3" name="Сергей Ефимов" initials="СЕ [3]" lastIdx="1" clrIdx="2"/>
  <p:cmAuthor id="4" name="Сергей Ефимов" initials="СЕ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4271A3"/>
    <a:srgbClr val="32547A"/>
    <a:srgbClr val="FF3300"/>
    <a:srgbClr val="2685BF"/>
    <a:srgbClr val="916439"/>
    <a:srgbClr val="580B0B"/>
    <a:srgbClr val="479ACB"/>
    <a:srgbClr val="1F87CC"/>
    <a:srgbClr val="00B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2" autoAdjust="0"/>
    <p:restoredTop sz="97292" autoAdjust="0"/>
  </p:normalViewPr>
  <p:slideViewPr>
    <p:cSldViewPr snapToGrid="0" snapToObjects="1">
      <p:cViewPr varScale="1">
        <p:scale>
          <a:sx n="155" d="100"/>
          <a:sy n="155" d="100"/>
        </p:scale>
        <p:origin x="250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649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E5B71-3887-47BB-A6D3-C92337D1D51C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3AD23-15DB-4138-92CA-48AB9691F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7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80FD0-C42B-41D2-B0BA-F71163CD3408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026F3-3AF9-4DE9-839A-4AC3B8328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5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026F3-3AF9-4DE9-839A-4AC3B8328C5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7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801" y="6400800"/>
            <a:ext cx="121948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28340"/>
            <a:ext cx="1219480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9857C2D-6D59-478B-9370-A9663BC6F70A}" type="datetimeFigureOut">
              <a:rPr lang="ru-RU" smtClean="0"/>
              <a:pPr/>
              <a:t>25.05.2026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C10D4A1-368E-44AC-8D83-B99A220D4A3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985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59785"/>
            <a:ext cx="27313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9857C2D-6D59-478B-9370-A9663BC6F70A}" type="datetimeFigureOut">
              <a:rPr lang="ru-RU" smtClean="0"/>
              <a:pPr/>
              <a:t>25.05.2026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45334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DC10D4A1-368E-44AC-8D83-B99A220D4A3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587358-4A9C-F9D8-694E-1F2375A607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460" y="635660"/>
            <a:ext cx="11940540" cy="108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6F40E8-14FE-7693-9D00-45EF9AA8C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1" y="33771"/>
            <a:ext cx="1602309" cy="770341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D84F1AB-4E90-EE47-AD35-E9A032CA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"/>
            <a:ext cx="10196398" cy="744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000">
                <a:solidFill>
                  <a:srgbClr val="42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AEA3504-EA33-3DA7-2649-41A4D9FE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920"/>
            <a:ext cx="10515600" cy="48000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6228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2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49" r:id="rId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14C69A-1514-91E1-02D2-30D7AC757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1" y="281940"/>
            <a:ext cx="11389360" cy="627774"/>
          </a:xfrm>
          <a:prstGeom prst="rect">
            <a:avLst/>
          </a:prstGeom>
        </p:spPr>
      </p:pic>
      <p:sp>
        <p:nvSpPr>
          <p:cNvPr id="8" name="Название 1"/>
          <p:cNvSpPr txBox="1">
            <a:spLocks/>
          </p:cNvSpPr>
          <p:nvPr/>
        </p:nvSpPr>
        <p:spPr>
          <a:xfrm>
            <a:off x="1889760" y="281940"/>
            <a:ext cx="10131999" cy="6389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Кафедра АСУ РГУ нефти и газа (НИУ) имени И.М. Губкина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1" y="152399"/>
            <a:ext cx="896556" cy="897273"/>
          </a:xfrm>
          <a:prstGeom prst="rect">
            <a:avLst/>
          </a:prstGeom>
          <a:effectLst/>
        </p:spPr>
      </p:pic>
      <p:sp>
        <p:nvSpPr>
          <p:cNvPr id="37" name="Название 1">
            <a:extLst>
              <a:ext uri="{FF2B5EF4-FFF2-40B4-BE49-F238E27FC236}">
                <a16:creationId xmlns:a16="http://schemas.microsoft.com/office/drawing/2014/main" id="{599B8FD5-085A-426F-81D3-4A740E555377}"/>
              </a:ext>
            </a:extLst>
          </p:cNvPr>
          <p:cNvSpPr txBox="1">
            <a:spLocks/>
          </p:cNvSpPr>
          <p:nvPr/>
        </p:nvSpPr>
        <p:spPr>
          <a:xfrm>
            <a:off x="477521" y="1290262"/>
            <a:ext cx="11389360" cy="3656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42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</a:t>
            </a:r>
            <a:br>
              <a:rPr lang="ru-RU" dirty="0">
                <a:solidFill>
                  <a:srgbClr val="42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42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презентации</a:t>
            </a:r>
          </a:p>
        </p:txBody>
      </p:sp>
      <p:sp>
        <p:nvSpPr>
          <p:cNvPr id="39" name="Подзаголовок 2">
            <a:extLst>
              <a:ext uri="{FF2B5EF4-FFF2-40B4-BE49-F238E27FC236}">
                <a16:creationId xmlns:a16="http://schemas.microsoft.com/office/drawing/2014/main" id="{66FB89BB-2422-4233-BA6A-1B9C682FDF30}"/>
              </a:ext>
            </a:extLst>
          </p:cNvPr>
          <p:cNvSpPr txBox="1">
            <a:spLocks/>
          </p:cNvSpPr>
          <p:nvPr/>
        </p:nvSpPr>
        <p:spPr>
          <a:xfrm>
            <a:off x="2895600" y="6281527"/>
            <a:ext cx="6400800" cy="383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</a:p>
        </p:txBody>
      </p:sp>
      <p:sp>
        <p:nvSpPr>
          <p:cNvPr id="41" name="Содержимое 2">
            <a:extLst>
              <a:ext uri="{FF2B5EF4-FFF2-40B4-BE49-F238E27FC236}">
                <a16:creationId xmlns:a16="http://schemas.microsoft.com/office/drawing/2014/main" id="{8FB6593D-1CF7-4996-B82B-924D36020B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22722" y="4983163"/>
            <a:ext cx="4999037" cy="917575"/>
          </a:xfrm>
        </p:spPr>
        <p:txBody>
          <a:bodyPr numCol="1">
            <a:noAutofit/>
          </a:bodyPr>
          <a:lstStyle/>
          <a:p>
            <a:pPr marL="0" indent="0" algn="r">
              <a:buClr>
                <a:srgbClr val="0A6DAF"/>
              </a:buClr>
              <a:buNone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</a:t>
            </a:r>
            <a:r>
              <a:rPr lang="ru-RU" sz="2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группа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Clr>
                <a:srgbClr val="0A6DAF"/>
              </a:buClr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 руководитель</a:t>
            </a:r>
          </a:p>
        </p:txBody>
      </p:sp>
    </p:spTree>
    <p:extLst>
      <p:ext uri="{BB962C8B-B14F-4D97-AF65-F5344CB8AC3E}">
        <p14:creationId xmlns:p14="http://schemas.microsoft.com/office/powerpoint/2010/main" val="169600070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869FC9-40E0-84A5-A0DD-40D8A663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4A1-368E-44AC-8D83-B99A220D4A38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E29363-97B0-E23F-7F63-4A1CA8A8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49372-8C26-FFB2-55C9-D143C8B9C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549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48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152995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271A3"/>
      </a:accent1>
      <a:accent2>
        <a:srgbClr val="4271A3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7043</TotalTime>
  <Words>33</Words>
  <Application>Microsoft Office PowerPoint</Application>
  <PresentationFormat>Widescreen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Tahoma</vt:lpstr>
      <vt:lpstr>Retrospect</vt:lpstr>
      <vt:lpstr>PowerPoint Presentation</vt:lpstr>
      <vt:lpstr>PowerPoint Presentation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Dmitry Leonov</cp:lastModifiedBy>
  <cp:revision>645</cp:revision>
  <dcterms:created xsi:type="dcterms:W3CDTF">2017-11-01T08:49:01Z</dcterms:created>
  <dcterms:modified xsi:type="dcterms:W3CDTF">2026-05-25T20:21:07Z</dcterms:modified>
</cp:coreProperties>
</file>